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1BCA6-0008-48B9-86AE-75BBE18F3259}" v="43" dt="2020-07-06T17:09:38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eb Leonard" userId="aede5066ebfb9eac" providerId="LiveId" clId="{42C1BCA6-0008-48B9-86AE-75BBE18F3259}"/>
    <pc:docChg chg="undo custSel mod addSld delSld modSld sldOrd">
      <pc:chgData name="Caleb Leonard" userId="aede5066ebfb9eac" providerId="LiveId" clId="{42C1BCA6-0008-48B9-86AE-75BBE18F3259}" dt="2020-07-06T17:09:38.619" v="2951"/>
      <pc:docMkLst>
        <pc:docMk/>
      </pc:docMkLst>
      <pc:sldChg chg="addSp modSp mod modTransition">
        <pc:chgData name="Caleb Leonard" userId="aede5066ebfb9eac" providerId="LiveId" clId="{42C1BCA6-0008-48B9-86AE-75BBE18F3259}" dt="2020-07-06T16:33:05.549" v="2939"/>
        <pc:sldMkLst>
          <pc:docMk/>
          <pc:sldMk cId="806857027" sldId="256"/>
        </pc:sldMkLst>
        <pc:spChg chg="mod">
          <ac:chgData name="Caleb Leonard" userId="aede5066ebfb9eac" providerId="LiveId" clId="{42C1BCA6-0008-48B9-86AE-75BBE18F3259}" dt="2020-07-06T16:21:29.255" v="2904" actId="20577"/>
          <ac:spMkLst>
            <pc:docMk/>
            <pc:sldMk cId="806857027" sldId="256"/>
            <ac:spMk id="2" creationId="{59E56B09-647D-42B0-91B3-78112C63A449}"/>
          </ac:spMkLst>
        </pc:spChg>
        <pc:picChg chg="mod">
          <ac:chgData name="Caleb Leonard" userId="aede5066ebfb9eac" providerId="LiveId" clId="{42C1BCA6-0008-48B9-86AE-75BBE18F3259}" dt="2020-07-06T16:17:33.483" v="2873" actId="1076"/>
          <ac:picMkLst>
            <pc:docMk/>
            <pc:sldMk cId="806857027" sldId="256"/>
            <ac:picMk id="4" creationId="{F069D3BE-47C7-4852-BB1A-84D2DCC1B44C}"/>
          </ac:picMkLst>
        </pc:picChg>
        <pc:picChg chg="add mod">
          <ac:chgData name="Caleb Leonard" userId="aede5066ebfb9eac" providerId="LiveId" clId="{42C1BCA6-0008-48B9-86AE-75BBE18F3259}" dt="2020-07-06T16:33:05.549" v="2939"/>
          <ac:picMkLst>
            <pc:docMk/>
            <pc:sldMk cId="806857027" sldId="256"/>
            <ac:picMk id="5" creationId="{08D40205-83B0-42B5-AA25-A70B8F260AAB}"/>
          </ac:picMkLst>
        </pc:picChg>
      </pc:sldChg>
      <pc:sldChg chg="addSp delSp modSp mod ord modTransition setBg modAnim">
        <pc:chgData name="Caleb Leonard" userId="aede5066ebfb9eac" providerId="LiveId" clId="{42C1BCA6-0008-48B9-86AE-75BBE18F3259}" dt="2020-07-06T16:45:15.077" v="2945"/>
        <pc:sldMkLst>
          <pc:docMk/>
          <pc:sldMk cId="442650832" sldId="257"/>
        </pc:sldMkLst>
        <pc:spChg chg="mod">
          <ac:chgData name="Caleb Leonard" userId="aede5066ebfb9eac" providerId="LiveId" clId="{42C1BCA6-0008-48B9-86AE-75BBE18F3259}" dt="2020-07-06T02:41:38.336" v="2548" actId="14100"/>
          <ac:spMkLst>
            <pc:docMk/>
            <pc:sldMk cId="442650832" sldId="257"/>
            <ac:spMk id="2" creationId="{FD863E6D-8AF5-410B-BE4F-E50F86CAD447}"/>
          </ac:spMkLst>
        </pc:spChg>
        <pc:spChg chg="mod">
          <ac:chgData name="Caleb Leonard" userId="aede5066ebfb9eac" providerId="LiveId" clId="{42C1BCA6-0008-48B9-86AE-75BBE18F3259}" dt="2020-07-06T02:41:24.344" v="2546" actId="27636"/>
          <ac:spMkLst>
            <pc:docMk/>
            <pc:sldMk cId="442650832" sldId="257"/>
            <ac:spMk id="3" creationId="{57103490-56AC-4DB1-8415-BA498403B8B7}"/>
          </ac:spMkLst>
        </pc:spChg>
        <pc:spChg chg="del">
          <ac:chgData name="Caleb Leonard" userId="aede5066ebfb9eac" providerId="LiveId" clId="{42C1BCA6-0008-48B9-86AE-75BBE18F3259}" dt="2020-06-26T00:53:09.880" v="1" actId="931"/>
          <ac:spMkLst>
            <pc:docMk/>
            <pc:sldMk cId="442650832" sldId="257"/>
            <ac:spMk id="4" creationId="{1BACED05-3E04-4645-BAB7-D6C075BA5EBD}"/>
          </ac:spMkLst>
        </pc:spChg>
        <pc:spChg chg="add mod">
          <ac:chgData name="Caleb Leonard" userId="aede5066ebfb9eac" providerId="LiveId" clId="{42C1BCA6-0008-48B9-86AE-75BBE18F3259}" dt="2020-06-26T00:53:22.665" v="2" actId="26606"/>
          <ac:spMkLst>
            <pc:docMk/>
            <pc:sldMk cId="442650832" sldId="257"/>
            <ac:spMk id="7" creationId="{DE04ADD8-73A3-424D-B2AD-EB6A2B98F824}"/>
          </ac:spMkLst>
        </pc:spChg>
        <pc:spChg chg="add del">
          <ac:chgData name="Caleb Leonard" userId="aede5066ebfb9eac" providerId="LiveId" clId="{42C1BCA6-0008-48B9-86AE-75BBE18F3259}" dt="2020-06-26T00:53:56.287" v="7" actId="26606"/>
          <ac:spMkLst>
            <pc:docMk/>
            <pc:sldMk cId="442650832" sldId="257"/>
            <ac:spMk id="12" creationId="{13B7BB51-92B8-4089-8DAB-1202A4D1C6A3}"/>
          </ac:spMkLst>
        </pc:spChg>
        <pc:spChg chg="add del">
          <ac:chgData name="Caleb Leonard" userId="aede5066ebfb9eac" providerId="LiveId" clId="{42C1BCA6-0008-48B9-86AE-75BBE18F3259}" dt="2020-06-26T00:53:56.287" v="7" actId="26606"/>
          <ac:spMkLst>
            <pc:docMk/>
            <pc:sldMk cId="442650832" sldId="257"/>
            <ac:spMk id="14" creationId="{3488F6DB-AE81-4C8D-B1F2-045AB0C89A80}"/>
          </ac:spMkLst>
        </pc:spChg>
        <pc:spChg chg="add del">
          <ac:chgData name="Caleb Leonard" userId="aede5066ebfb9eac" providerId="LiveId" clId="{42C1BCA6-0008-48B9-86AE-75BBE18F3259}" dt="2020-06-26T00:53:56.287" v="7" actId="26606"/>
          <ac:spMkLst>
            <pc:docMk/>
            <pc:sldMk cId="442650832" sldId="257"/>
            <ac:spMk id="16" creationId="{721F817A-BF7E-440D-B296-66D86EDB067C}"/>
          </ac:spMkLst>
        </pc:spChg>
        <pc:spChg chg="add">
          <ac:chgData name="Caleb Leonard" userId="aede5066ebfb9eac" providerId="LiveId" clId="{42C1BCA6-0008-48B9-86AE-75BBE18F3259}" dt="2020-06-26T00:53:56.287" v="7" actId="26606"/>
          <ac:spMkLst>
            <pc:docMk/>
            <pc:sldMk cId="442650832" sldId="257"/>
            <ac:spMk id="21" creationId="{13B7BB51-92B8-4089-8DAB-1202A4D1C6A3}"/>
          </ac:spMkLst>
        </pc:spChg>
        <pc:spChg chg="add">
          <ac:chgData name="Caleb Leonard" userId="aede5066ebfb9eac" providerId="LiveId" clId="{42C1BCA6-0008-48B9-86AE-75BBE18F3259}" dt="2020-06-26T00:53:56.287" v="7" actId="26606"/>
          <ac:spMkLst>
            <pc:docMk/>
            <pc:sldMk cId="442650832" sldId="257"/>
            <ac:spMk id="23" creationId="{79BB35BC-D5C2-4C8B-A22A-A71E6191913B}"/>
          </ac:spMkLst>
        </pc:spChg>
        <pc:picChg chg="add del mod">
          <ac:chgData name="Caleb Leonard" userId="aede5066ebfb9eac" providerId="LiveId" clId="{42C1BCA6-0008-48B9-86AE-75BBE18F3259}" dt="2020-07-06T16:40:16.535" v="2942"/>
          <ac:picMkLst>
            <pc:docMk/>
            <pc:sldMk cId="442650832" sldId="257"/>
            <ac:picMk id="4" creationId="{18F11DAF-C8B7-4693-827D-E89DFF1D3F3A}"/>
          </ac:picMkLst>
        </pc:picChg>
        <pc:picChg chg="add del mod">
          <ac:chgData name="Caleb Leonard" userId="aede5066ebfb9eac" providerId="LiveId" clId="{42C1BCA6-0008-48B9-86AE-75BBE18F3259}" dt="2020-07-06T16:42:35.173" v="2944"/>
          <ac:picMkLst>
            <pc:docMk/>
            <pc:sldMk cId="442650832" sldId="257"/>
            <ac:picMk id="5" creationId="{F19CF3CB-C545-4E69-A58B-FE6E5E44D114}"/>
          </ac:picMkLst>
        </pc:picChg>
        <pc:picChg chg="add mod ord">
          <ac:chgData name="Caleb Leonard" userId="aede5066ebfb9eac" providerId="LiveId" clId="{42C1BCA6-0008-48B9-86AE-75BBE18F3259}" dt="2020-06-26T00:53:56.287" v="7" actId="26606"/>
          <ac:picMkLst>
            <pc:docMk/>
            <pc:sldMk cId="442650832" sldId="257"/>
            <ac:picMk id="6" creationId="{69B8D3D3-5BE8-4CBF-8BC9-92F3EFF4E156}"/>
          </ac:picMkLst>
        </pc:picChg>
        <pc:picChg chg="add mod">
          <ac:chgData name="Caleb Leonard" userId="aede5066ebfb9eac" providerId="LiveId" clId="{42C1BCA6-0008-48B9-86AE-75BBE18F3259}" dt="2020-07-06T16:45:15.077" v="2945"/>
          <ac:picMkLst>
            <pc:docMk/>
            <pc:sldMk cId="442650832" sldId="257"/>
            <ac:picMk id="8" creationId="{6CF7193C-FE3F-4992-AF56-F3BA131432F6}"/>
          </ac:picMkLst>
        </pc:picChg>
      </pc:sldChg>
      <pc:sldChg chg="addSp delSp modSp new mod ord modTransition setBg">
        <pc:chgData name="Caleb Leonard" userId="aede5066ebfb9eac" providerId="LiveId" clId="{42C1BCA6-0008-48B9-86AE-75BBE18F3259}" dt="2020-07-06T16:35:09.659" v="2940"/>
        <pc:sldMkLst>
          <pc:docMk/>
          <pc:sldMk cId="3840843909" sldId="258"/>
        </pc:sldMkLst>
        <pc:spChg chg="mod">
          <ac:chgData name="Caleb Leonard" userId="aede5066ebfb9eac" providerId="LiveId" clId="{42C1BCA6-0008-48B9-86AE-75BBE18F3259}" dt="2020-07-06T16:24:11.646" v="2925" actId="20577"/>
          <ac:spMkLst>
            <pc:docMk/>
            <pc:sldMk cId="3840843909" sldId="258"/>
            <ac:spMk id="2" creationId="{651A9582-99C5-4BFB-8BE0-7DC705162E14}"/>
          </ac:spMkLst>
        </pc:spChg>
        <pc:spChg chg="del">
          <ac:chgData name="Caleb Leonard" userId="aede5066ebfb9eac" providerId="LiveId" clId="{42C1BCA6-0008-48B9-86AE-75BBE18F3259}" dt="2020-07-05T21:33:30.566" v="73" actId="931"/>
          <ac:spMkLst>
            <pc:docMk/>
            <pc:sldMk cId="3840843909" sldId="258"/>
            <ac:spMk id="3" creationId="{D4D2C309-F911-4DD1-80C3-88D2D4765794}"/>
          </ac:spMkLst>
        </pc:spChg>
        <pc:spChg chg="add mod">
          <ac:chgData name="Caleb Leonard" userId="aede5066ebfb9eac" providerId="LiveId" clId="{42C1BCA6-0008-48B9-86AE-75BBE18F3259}" dt="2020-07-05T21:43:45.911" v="96" actId="26606"/>
          <ac:spMkLst>
            <pc:docMk/>
            <pc:sldMk cId="3840843909" sldId="258"/>
            <ac:spMk id="6" creationId="{E694358B-E9C0-4B6C-902A-D1BB7C40258C}"/>
          </ac:spMkLst>
        </pc:spChg>
        <pc:spChg chg="add mod">
          <ac:chgData name="Caleb Leonard" userId="aede5066ebfb9eac" providerId="LiveId" clId="{42C1BCA6-0008-48B9-86AE-75BBE18F3259}" dt="2020-07-06T16:24:52.544" v="2937" actId="20577"/>
          <ac:spMkLst>
            <pc:docMk/>
            <pc:sldMk cId="3840843909" sldId="258"/>
            <ac:spMk id="10" creationId="{06FCDB47-B6B9-4DB8-96B7-A3A5A3ACF251}"/>
          </ac:spMkLst>
        </pc:spChg>
        <pc:spChg chg="add del">
          <ac:chgData name="Caleb Leonard" userId="aede5066ebfb9eac" providerId="LiveId" clId="{42C1BCA6-0008-48B9-86AE-75BBE18F3259}" dt="2020-07-05T21:41:50.464" v="93" actId="22"/>
          <ac:spMkLst>
            <pc:docMk/>
            <pc:sldMk cId="3840843909" sldId="258"/>
            <ac:spMk id="11" creationId="{8C8D3B3B-1C61-40E3-AA12-CB3A9055B66C}"/>
          </ac:spMkLst>
        </pc:spChg>
        <pc:spChg chg="add del">
          <ac:chgData name="Caleb Leonard" userId="aede5066ebfb9eac" providerId="LiveId" clId="{42C1BCA6-0008-48B9-86AE-75BBE18F3259}" dt="2020-07-05T21:43:45.911" v="96" actId="26606"/>
          <ac:spMkLst>
            <pc:docMk/>
            <pc:sldMk cId="3840843909" sldId="258"/>
            <ac:spMk id="13" creationId="{21EA7FA8-6652-4CC5-90F4-3D48CAC0C2DD}"/>
          </ac:spMkLst>
        </pc:spChg>
        <pc:spChg chg="add">
          <ac:chgData name="Caleb Leonard" userId="aede5066ebfb9eac" providerId="LiveId" clId="{42C1BCA6-0008-48B9-86AE-75BBE18F3259}" dt="2020-07-05T21:43:45.911" v="96" actId="26606"/>
          <ac:spMkLst>
            <pc:docMk/>
            <pc:sldMk cId="3840843909" sldId="258"/>
            <ac:spMk id="18" creationId="{687AFE0E-B37D-4531-AFE8-231C8348EAF1}"/>
          </ac:spMkLst>
        </pc:spChg>
        <pc:picChg chg="add mod">
          <ac:chgData name="Caleb Leonard" userId="aede5066ebfb9eac" providerId="LiveId" clId="{42C1BCA6-0008-48B9-86AE-75BBE18F3259}" dt="2020-07-06T16:35:09.659" v="2940"/>
          <ac:picMkLst>
            <pc:docMk/>
            <pc:sldMk cId="3840843909" sldId="258"/>
            <ac:picMk id="3" creationId="{6BFB79D9-2A5A-48E4-AA1B-DDC8172A6BD3}"/>
          </ac:picMkLst>
        </pc:picChg>
        <pc:picChg chg="add mod">
          <ac:chgData name="Caleb Leonard" userId="aede5066ebfb9eac" providerId="LiveId" clId="{42C1BCA6-0008-48B9-86AE-75BBE18F3259}" dt="2020-07-05T21:43:45.911" v="96" actId="26606"/>
          <ac:picMkLst>
            <pc:docMk/>
            <pc:sldMk cId="3840843909" sldId="258"/>
            <ac:picMk id="5" creationId="{CC194F76-9120-4540-94CE-3D3DF702F7F0}"/>
          </ac:picMkLst>
        </pc:picChg>
      </pc:sldChg>
      <pc:sldChg chg="addSp delSp modSp new mod modTransition setBg">
        <pc:chgData name="Caleb Leonard" userId="aede5066ebfb9eac" providerId="LiveId" clId="{42C1BCA6-0008-48B9-86AE-75BBE18F3259}" dt="2020-07-06T16:48:08.274" v="2946"/>
        <pc:sldMkLst>
          <pc:docMk/>
          <pc:sldMk cId="512178390" sldId="259"/>
        </pc:sldMkLst>
        <pc:spChg chg="mod">
          <ac:chgData name="Caleb Leonard" userId="aede5066ebfb9eac" providerId="LiveId" clId="{42C1BCA6-0008-48B9-86AE-75BBE18F3259}" dt="2020-07-06T02:41:53.111" v="2550" actId="20577"/>
          <ac:spMkLst>
            <pc:docMk/>
            <pc:sldMk cId="512178390" sldId="259"/>
            <ac:spMk id="2" creationId="{A69D4AD4-8CC1-49CF-81F2-634F19E4ACE2}"/>
          </ac:spMkLst>
        </pc:spChg>
        <pc:spChg chg="del">
          <ac:chgData name="Caleb Leonard" userId="aede5066ebfb9eac" providerId="LiveId" clId="{42C1BCA6-0008-48B9-86AE-75BBE18F3259}" dt="2020-07-05T21:29:32.997" v="68" actId="931"/>
          <ac:spMkLst>
            <pc:docMk/>
            <pc:sldMk cId="512178390" sldId="259"/>
            <ac:spMk id="3" creationId="{1AD7E380-2794-403F-826F-4DA8F8DAA1C4}"/>
          </ac:spMkLst>
        </pc:spChg>
        <pc:spChg chg="mod">
          <ac:chgData name="Caleb Leonard" userId="aede5066ebfb9eac" providerId="LiveId" clId="{42C1BCA6-0008-48B9-86AE-75BBE18F3259}" dt="2020-07-06T00:58:09.698" v="952" actId="313"/>
          <ac:spMkLst>
            <pc:docMk/>
            <pc:sldMk cId="512178390" sldId="259"/>
            <ac:spMk id="4" creationId="{59B31C7D-7766-4F6A-80B5-671EEA5DFB74}"/>
          </ac:spMkLst>
        </pc:spChg>
        <pc:spChg chg="add mod">
          <ac:chgData name="Caleb Leonard" userId="aede5066ebfb9eac" providerId="LiveId" clId="{42C1BCA6-0008-48B9-86AE-75BBE18F3259}" dt="2020-07-05T21:30:35.972" v="71" actId="26606"/>
          <ac:spMkLst>
            <pc:docMk/>
            <pc:sldMk cId="512178390" sldId="259"/>
            <ac:spMk id="7" creationId="{C7B3EA2F-AEE2-40F9-8345-EE164A84739F}"/>
          </ac:spMkLst>
        </pc:spChg>
        <pc:spChg chg="add">
          <ac:chgData name="Caleb Leonard" userId="aede5066ebfb9eac" providerId="LiveId" clId="{42C1BCA6-0008-48B9-86AE-75BBE18F3259}" dt="2020-07-05T21:30:35.972" v="71" actId="26606"/>
          <ac:spMkLst>
            <pc:docMk/>
            <pc:sldMk cId="512178390" sldId="259"/>
            <ac:spMk id="12" creationId="{13B7BB51-92B8-4089-8DAB-1202A4D1C6A3}"/>
          </ac:spMkLst>
        </pc:spChg>
        <pc:spChg chg="add">
          <ac:chgData name="Caleb Leonard" userId="aede5066ebfb9eac" providerId="LiveId" clId="{42C1BCA6-0008-48B9-86AE-75BBE18F3259}" dt="2020-07-05T21:30:35.972" v="71" actId="26606"/>
          <ac:spMkLst>
            <pc:docMk/>
            <pc:sldMk cId="512178390" sldId="259"/>
            <ac:spMk id="14" creationId="{94C5663A-0CE3-4AEE-B47E-FB68D9EBFE1A}"/>
          </ac:spMkLst>
        </pc:spChg>
        <pc:picChg chg="add mod">
          <ac:chgData name="Caleb Leonard" userId="aede5066ebfb9eac" providerId="LiveId" clId="{42C1BCA6-0008-48B9-86AE-75BBE18F3259}" dt="2020-07-06T16:48:08.274" v="2946"/>
          <ac:picMkLst>
            <pc:docMk/>
            <pc:sldMk cId="512178390" sldId="259"/>
            <ac:picMk id="3" creationId="{328EDA2E-DA28-48DF-901E-1647DF6E3E9E}"/>
          </ac:picMkLst>
        </pc:picChg>
        <pc:picChg chg="add mod ord">
          <ac:chgData name="Caleb Leonard" userId="aede5066ebfb9eac" providerId="LiveId" clId="{42C1BCA6-0008-48B9-86AE-75BBE18F3259}" dt="2020-07-05T21:30:35.972" v="71" actId="26606"/>
          <ac:picMkLst>
            <pc:docMk/>
            <pc:sldMk cId="512178390" sldId="259"/>
            <ac:picMk id="6" creationId="{B2005F59-E881-46DA-9D5F-62857EF24C22}"/>
          </ac:picMkLst>
        </pc:picChg>
      </pc:sldChg>
      <pc:sldChg chg="modSp new del mod">
        <pc:chgData name="Caleb Leonard" userId="aede5066ebfb9eac" providerId="LiveId" clId="{42C1BCA6-0008-48B9-86AE-75BBE18F3259}" dt="2020-07-05T21:25:20.497" v="58" actId="680"/>
        <pc:sldMkLst>
          <pc:docMk/>
          <pc:sldMk cId="3570413390" sldId="259"/>
        </pc:sldMkLst>
        <pc:spChg chg="mod">
          <ac:chgData name="Caleb Leonard" userId="aede5066ebfb9eac" providerId="LiveId" clId="{42C1BCA6-0008-48B9-86AE-75BBE18F3259}" dt="2020-07-05T21:25:13.295" v="56" actId="122"/>
          <ac:spMkLst>
            <pc:docMk/>
            <pc:sldMk cId="3570413390" sldId="259"/>
            <ac:spMk id="2" creationId="{58CF1434-ADBF-49A4-8476-B6C1CCF63815}"/>
          </ac:spMkLst>
        </pc:spChg>
      </pc:sldChg>
      <pc:sldChg chg="addSp delSp modSp new del mod">
        <pc:chgData name="Caleb Leonard" userId="aede5066ebfb9eac" providerId="LiveId" clId="{42C1BCA6-0008-48B9-86AE-75BBE18F3259}" dt="2020-07-05T21:38:00.326" v="83" actId="2696"/>
        <pc:sldMkLst>
          <pc:docMk/>
          <pc:sldMk cId="2958392611" sldId="260"/>
        </pc:sldMkLst>
        <pc:spChg chg="del">
          <ac:chgData name="Caleb Leonard" userId="aede5066ebfb9eac" providerId="LiveId" clId="{42C1BCA6-0008-48B9-86AE-75BBE18F3259}" dt="2020-07-05T21:37:52.106" v="82"/>
          <ac:spMkLst>
            <pc:docMk/>
            <pc:sldMk cId="2958392611" sldId="260"/>
            <ac:spMk id="2" creationId="{0835E0B5-5C23-490A-8D9C-D62079C9E5A6}"/>
          </ac:spMkLst>
        </pc:spChg>
        <pc:spChg chg="del">
          <ac:chgData name="Caleb Leonard" userId="aede5066ebfb9eac" providerId="LiveId" clId="{42C1BCA6-0008-48B9-86AE-75BBE18F3259}" dt="2020-07-05T21:37:52.106" v="82"/>
          <ac:spMkLst>
            <pc:docMk/>
            <pc:sldMk cId="2958392611" sldId="260"/>
            <ac:spMk id="3" creationId="{DD845BEB-247F-44A0-9241-7A611966E9E8}"/>
          </ac:spMkLst>
        </pc:spChg>
        <pc:spChg chg="del">
          <ac:chgData name="Caleb Leonard" userId="aede5066ebfb9eac" providerId="LiveId" clId="{42C1BCA6-0008-48B9-86AE-75BBE18F3259}" dt="2020-07-05T21:36:35.873" v="77" actId="931"/>
          <ac:spMkLst>
            <pc:docMk/>
            <pc:sldMk cId="2958392611" sldId="260"/>
            <ac:spMk id="4" creationId="{697BE7CC-E20A-4389-81EF-354CBFD245D7}"/>
          </ac:spMkLst>
        </pc:spChg>
        <pc:spChg chg="del">
          <ac:chgData name="Caleb Leonard" userId="aede5066ebfb9eac" providerId="LiveId" clId="{42C1BCA6-0008-48B9-86AE-75BBE18F3259}" dt="2020-07-05T21:37:52.106" v="82"/>
          <ac:spMkLst>
            <pc:docMk/>
            <pc:sldMk cId="2958392611" sldId="260"/>
            <ac:spMk id="5" creationId="{51B3FAF0-D1F0-495B-B01D-DDC666879468}"/>
          </ac:spMkLst>
        </pc:spChg>
        <pc:spChg chg="del">
          <ac:chgData name="Caleb Leonard" userId="aede5066ebfb9eac" providerId="LiveId" clId="{42C1BCA6-0008-48B9-86AE-75BBE18F3259}" dt="2020-07-05T21:37:52.106" v="82"/>
          <ac:spMkLst>
            <pc:docMk/>
            <pc:sldMk cId="2958392611" sldId="260"/>
            <ac:spMk id="6" creationId="{98D868EA-F524-45F1-8948-A725799CD69D}"/>
          </ac:spMkLst>
        </pc:spChg>
        <pc:spChg chg="add mod">
          <ac:chgData name="Caleb Leonard" userId="aede5066ebfb9eac" providerId="LiveId" clId="{42C1BCA6-0008-48B9-86AE-75BBE18F3259}" dt="2020-07-05T21:36:36.868" v="79" actId="962"/>
          <ac:spMkLst>
            <pc:docMk/>
            <pc:sldMk cId="2958392611" sldId="260"/>
            <ac:spMk id="9" creationId="{E98371C0-66DF-4C0C-8A9A-0334CF931301}"/>
          </ac:spMkLst>
        </pc:spChg>
        <pc:spChg chg="add del mod">
          <ac:chgData name="Caleb Leonard" userId="aede5066ebfb9eac" providerId="LiveId" clId="{42C1BCA6-0008-48B9-86AE-75BBE18F3259}" dt="2020-07-05T21:37:52.106" v="82"/>
          <ac:spMkLst>
            <pc:docMk/>
            <pc:sldMk cId="2958392611" sldId="260"/>
            <ac:spMk id="10" creationId="{3A122F2D-BDBA-451B-AA28-3A5A0113AFF4}"/>
          </ac:spMkLst>
        </pc:spChg>
        <pc:spChg chg="add mod">
          <ac:chgData name="Caleb Leonard" userId="aede5066ebfb9eac" providerId="LiveId" clId="{42C1BCA6-0008-48B9-86AE-75BBE18F3259}" dt="2020-07-05T21:37:52.106" v="82"/>
          <ac:spMkLst>
            <pc:docMk/>
            <pc:sldMk cId="2958392611" sldId="260"/>
            <ac:spMk id="11" creationId="{4D714E3C-2E28-4D46-9C87-45435FD05C9C}"/>
          </ac:spMkLst>
        </pc:spChg>
        <pc:spChg chg="add mod">
          <ac:chgData name="Caleb Leonard" userId="aede5066ebfb9eac" providerId="LiveId" clId="{42C1BCA6-0008-48B9-86AE-75BBE18F3259}" dt="2020-07-05T21:37:52.106" v="82"/>
          <ac:spMkLst>
            <pc:docMk/>
            <pc:sldMk cId="2958392611" sldId="260"/>
            <ac:spMk id="12" creationId="{CFC08B18-F4B8-4505-B476-CC12F60784C8}"/>
          </ac:spMkLst>
        </pc:spChg>
        <pc:spChg chg="add mod">
          <ac:chgData name="Caleb Leonard" userId="aede5066ebfb9eac" providerId="LiveId" clId="{42C1BCA6-0008-48B9-86AE-75BBE18F3259}" dt="2020-07-05T21:37:52.106" v="82"/>
          <ac:spMkLst>
            <pc:docMk/>
            <pc:sldMk cId="2958392611" sldId="260"/>
            <ac:spMk id="13" creationId="{4F443D7A-242E-4834-8ACD-0621578BDC97}"/>
          </ac:spMkLst>
        </pc:spChg>
        <pc:spChg chg="add mod">
          <ac:chgData name="Caleb Leonard" userId="aede5066ebfb9eac" providerId="LiveId" clId="{42C1BCA6-0008-48B9-86AE-75BBE18F3259}" dt="2020-07-05T21:37:52.106" v="82"/>
          <ac:spMkLst>
            <pc:docMk/>
            <pc:sldMk cId="2958392611" sldId="260"/>
            <ac:spMk id="14" creationId="{0740287F-BF60-4609-B919-DB3B949F4D60}"/>
          </ac:spMkLst>
        </pc:spChg>
        <pc:picChg chg="add mod">
          <ac:chgData name="Caleb Leonard" userId="aede5066ebfb9eac" providerId="LiveId" clId="{42C1BCA6-0008-48B9-86AE-75BBE18F3259}" dt="2020-07-05T21:37:52.106" v="82"/>
          <ac:picMkLst>
            <pc:docMk/>
            <pc:sldMk cId="2958392611" sldId="260"/>
            <ac:picMk id="8" creationId="{AC003C00-72A3-4364-8388-59D9C00B79F2}"/>
          </ac:picMkLst>
        </pc:picChg>
      </pc:sldChg>
      <pc:sldChg chg="addSp delSp modSp new mod modTransition setBg setClrOvrMap">
        <pc:chgData name="Caleb Leonard" userId="aede5066ebfb9eac" providerId="LiveId" clId="{42C1BCA6-0008-48B9-86AE-75BBE18F3259}" dt="2020-07-06T16:50:43.507" v="2947"/>
        <pc:sldMkLst>
          <pc:docMk/>
          <pc:sldMk cId="413147546" sldId="261"/>
        </pc:sldMkLst>
        <pc:spChg chg="mod ord">
          <ac:chgData name="Caleb Leonard" userId="aede5066ebfb9eac" providerId="LiveId" clId="{42C1BCA6-0008-48B9-86AE-75BBE18F3259}" dt="2020-07-06T01:15:35.192" v="989" actId="20577"/>
          <ac:spMkLst>
            <pc:docMk/>
            <pc:sldMk cId="413147546" sldId="261"/>
            <ac:spMk id="2" creationId="{586342D5-AB28-460B-B9A7-9C88A4F4D5F1}"/>
          </ac:spMkLst>
        </pc:spChg>
        <pc:spChg chg="del">
          <ac:chgData name="Caleb Leonard" userId="aede5066ebfb9eac" providerId="LiveId" clId="{42C1BCA6-0008-48B9-86AE-75BBE18F3259}" dt="2020-07-05T21:28:21.800" v="64" actId="931"/>
          <ac:spMkLst>
            <pc:docMk/>
            <pc:sldMk cId="413147546" sldId="261"/>
            <ac:spMk id="3" creationId="{29807148-98F6-43C6-AA38-6C6F981A77F4}"/>
          </ac:spMkLst>
        </pc:spChg>
        <pc:spChg chg="mod">
          <ac:chgData name="Caleb Leonard" userId="aede5066ebfb9eac" providerId="LiveId" clId="{42C1BCA6-0008-48B9-86AE-75BBE18F3259}" dt="2020-07-06T01:51:01.672" v="1491" actId="313"/>
          <ac:spMkLst>
            <pc:docMk/>
            <pc:sldMk cId="413147546" sldId="261"/>
            <ac:spMk id="4" creationId="{7EE6E462-5C3F-4135-9F5B-DF12BC5AD24B}"/>
          </ac:spMkLst>
        </pc:spChg>
        <pc:spChg chg="add mod">
          <ac:chgData name="Caleb Leonard" userId="aede5066ebfb9eac" providerId="LiveId" clId="{42C1BCA6-0008-48B9-86AE-75BBE18F3259}" dt="2020-07-05T21:28:50.073" v="67" actId="26606"/>
          <ac:spMkLst>
            <pc:docMk/>
            <pc:sldMk cId="413147546" sldId="261"/>
            <ac:spMk id="7" creationId="{4FAF16C8-39F7-4B20-AE8C-404611FBBB78}"/>
          </ac:spMkLst>
        </pc:spChg>
        <pc:spChg chg="add del">
          <ac:chgData name="Caleb Leonard" userId="aede5066ebfb9eac" providerId="LiveId" clId="{42C1BCA6-0008-48B9-86AE-75BBE18F3259}" dt="2020-07-05T21:31:45.758" v="72" actId="26606"/>
          <ac:spMkLst>
            <pc:docMk/>
            <pc:sldMk cId="413147546" sldId="261"/>
            <ac:spMk id="12" creationId="{13B7BB51-92B8-4089-8DAB-1202A4D1C6A3}"/>
          </ac:spMkLst>
        </pc:spChg>
        <pc:spChg chg="add del">
          <ac:chgData name="Caleb Leonard" userId="aede5066ebfb9eac" providerId="LiveId" clId="{42C1BCA6-0008-48B9-86AE-75BBE18F3259}" dt="2020-07-05T21:31:45.758" v="72" actId="26606"/>
          <ac:spMkLst>
            <pc:docMk/>
            <pc:sldMk cId="413147546" sldId="261"/>
            <ac:spMk id="14" creationId="{79BB35BC-D5C2-4C8B-A22A-A71E6191913B}"/>
          </ac:spMkLst>
        </pc:spChg>
        <pc:spChg chg="add">
          <ac:chgData name="Caleb Leonard" userId="aede5066ebfb9eac" providerId="LiveId" clId="{42C1BCA6-0008-48B9-86AE-75BBE18F3259}" dt="2020-07-05T21:31:45.758" v="72" actId="26606"/>
          <ac:spMkLst>
            <pc:docMk/>
            <pc:sldMk cId="413147546" sldId="261"/>
            <ac:spMk id="19" creationId="{13B7BB51-92B8-4089-8DAB-1202A4D1C6A3}"/>
          </ac:spMkLst>
        </pc:spChg>
        <pc:spChg chg="add">
          <ac:chgData name="Caleb Leonard" userId="aede5066ebfb9eac" providerId="LiveId" clId="{42C1BCA6-0008-48B9-86AE-75BBE18F3259}" dt="2020-07-05T21:31:45.758" v="72" actId="26606"/>
          <ac:spMkLst>
            <pc:docMk/>
            <pc:sldMk cId="413147546" sldId="261"/>
            <ac:spMk id="21" creationId="{0C777BBD-C42C-46C6-8D2D-BD2F9613D6F4}"/>
          </ac:spMkLst>
        </pc:spChg>
        <pc:spChg chg="add">
          <ac:chgData name="Caleb Leonard" userId="aede5066ebfb9eac" providerId="LiveId" clId="{42C1BCA6-0008-48B9-86AE-75BBE18F3259}" dt="2020-07-05T21:31:45.758" v="72" actId="26606"/>
          <ac:spMkLst>
            <pc:docMk/>
            <pc:sldMk cId="413147546" sldId="261"/>
            <ac:spMk id="23" creationId="{721F817A-BF7E-440D-B296-66D86EDB067C}"/>
          </ac:spMkLst>
        </pc:spChg>
        <pc:picChg chg="add mod">
          <ac:chgData name="Caleb Leonard" userId="aede5066ebfb9eac" providerId="LiveId" clId="{42C1BCA6-0008-48B9-86AE-75BBE18F3259}" dt="2020-07-06T16:50:43.507" v="2947"/>
          <ac:picMkLst>
            <pc:docMk/>
            <pc:sldMk cId="413147546" sldId="261"/>
            <ac:picMk id="3" creationId="{782475D3-6DC5-47DE-8779-EA93C5EAFBF2}"/>
          </ac:picMkLst>
        </pc:picChg>
        <pc:picChg chg="add mod">
          <ac:chgData name="Caleb Leonard" userId="aede5066ebfb9eac" providerId="LiveId" clId="{42C1BCA6-0008-48B9-86AE-75BBE18F3259}" dt="2020-07-05T21:31:45.758" v="72" actId="26606"/>
          <ac:picMkLst>
            <pc:docMk/>
            <pc:sldMk cId="413147546" sldId="261"/>
            <ac:picMk id="6" creationId="{B692D1C9-CDA6-4056-9384-C295A655E575}"/>
          </ac:picMkLst>
        </pc:picChg>
      </pc:sldChg>
      <pc:sldChg chg="addSp delSp modSp new mod modTransition setBg modClrScheme chgLayout">
        <pc:chgData name="Caleb Leonard" userId="aede5066ebfb9eac" providerId="LiveId" clId="{42C1BCA6-0008-48B9-86AE-75BBE18F3259}" dt="2020-07-06T16:54:08.427" v="2948"/>
        <pc:sldMkLst>
          <pc:docMk/>
          <pc:sldMk cId="1135018536" sldId="262"/>
        </pc:sldMkLst>
        <pc:spChg chg="del mod ord">
          <ac:chgData name="Caleb Leonard" userId="aede5066ebfb9eac" providerId="LiveId" clId="{42C1BCA6-0008-48B9-86AE-75BBE18F3259}" dt="2020-07-05T21:44:25.272" v="98" actId="700"/>
          <ac:spMkLst>
            <pc:docMk/>
            <pc:sldMk cId="1135018536" sldId="262"/>
            <ac:spMk id="2" creationId="{2C974AC4-5915-41BF-8174-B9F2FD9D4E60}"/>
          </ac:spMkLst>
        </pc:spChg>
        <pc:spChg chg="del mod ord">
          <ac:chgData name="Caleb Leonard" userId="aede5066ebfb9eac" providerId="LiveId" clId="{42C1BCA6-0008-48B9-86AE-75BBE18F3259}" dt="2020-07-05T21:44:25.272" v="98" actId="700"/>
          <ac:spMkLst>
            <pc:docMk/>
            <pc:sldMk cId="1135018536" sldId="262"/>
            <ac:spMk id="3" creationId="{9DB2CF84-AB0D-4524-B6FA-D1B1A92BCDE9}"/>
          </ac:spMkLst>
        </pc:spChg>
        <pc:spChg chg="add del mod ord">
          <ac:chgData name="Caleb Leonard" userId="aede5066ebfb9eac" providerId="LiveId" clId="{42C1BCA6-0008-48B9-86AE-75BBE18F3259}" dt="2020-07-05T21:44:25.272" v="98" actId="700"/>
          <ac:spMkLst>
            <pc:docMk/>
            <pc:sldMk cId="1135018536" sldId="262"/>
            <ac:spMk id="4" creationId="{EC847478-0A48-41FE-BDD7-0365FDDA2B07}"/>
          </ac:spMkLst>
        </pc:spChg>
        <pc:spChg chg="del">
          <ac:chgData name="Caleb Leonard" userId="aede5066ebfb9eac" providerId="LiveId" clId="{42C1BCA6-0008-48B9-86AE-75BBE18F3259}" dt="2020-07-05T21:44:25.272" v="98" actId="700"/>
          <ac:spMkLst>
            <pc:docMk/>
            <pc:sldMk cId="1135018536" sldId="262"/>
            <ac:spMk id="5" creationId="{8B0F1B2E-9524-471F-A016-4EDC1190541D}"/>
          </ac:spMkLst>
        </pc:spChg>
        <pc:spChg chg="del">
          <ac:chgData name="Caleb Leonard" userId="aede5066ebfb9eac" providerId="LiveId" clId="{42C1BCA6-0008-48B9-86AE-75BBE18F3259}" dt="2020-07-05T21:44:25.272" v="98" actId="700"/>
          <ac:spMkLst>
            <pc:docMk/>
            <pc:sldMk cId="1135018536" sldId="262"/>
            <ac:spMk id="6" creationId="{B48C767C-0DB9-4448-8016-F56737BD3AEF}"/>
          </ac:spMkLst>
        </pc:spChg>
        <pc:spChg chg="add del mod">
          <ac:chgData name="Caleb Leonard" userId="aede5066ebfb9eac" providerId="LiveId" clId="{42C1BCA6-0008-48B9-86AE-75BBE18F3259}" dt="2020-07-05T21:41:25.262" v="91" actId="931"/>
          <ac:spMkLst>
            <pc:docMk/>
            <pc:sldMk cId="1135018536" sldId="262"/>
            <ac:spMk id="9" creationId="{15F970E5-B108-49AD-B1AC-FF687F803CFD}"/>
          </ac:spMkLst>
        </pc:spChg>
        <pc:spChg chg="add del mod ord">
          <ac:chgData name="Caleb Leonard" userId="aede5066ebfb9eac" providerId="LiveId" clId="{42C1BCA6-0008-48B9-86AE-75BBE18F3259}" dt="2020-07-06T02:00:17.110" v="1574" actId="14100"/>
          <ac:spMkLst>
            <pc:docMk/>
            <pc:sldMk cId="1135018536" sldId="262"/>
            <ac:spMk id="10" creationId="{6DF06A0F-75DB-492D-8187-F7535CEC2DAC}"/>
          </ac:spMkLst>
        </pc:spChg>
        <pc:spChg chg="add del mod ord">
          <ac:chgData name="Caleb Leonard" userId="aede5066ebfb9eac" providerId="LiveId" clId="{42C1BCA6-0008-48B9-86AE-75BBE18F3259}" dt="2020-07-06T01:57:42.886" v="1507" actId="931"/>
          <ac:spMkLst>
            <pc:docMk/>
            <pc:sldMk cId="1135018536" sldId="262"/>
            <ac:spMk id="11" creationId="{4EE83464-6DC7-4539-8856-0F8A87926643}"/>
          </ac:spMkLst>
        </pc:spChg>
        <pc:spChg chg="add del mod ord">
          <ac:chgData name="Caleb Leonard" userId="aede5066ebfb9eac" providerId="LiveId" clId="{42C1BCA6-0008-48B9-86AE-75BBE18F3259}" dt="2020-07-06T02:21:16.282" v="1973" actId="20577"/>
          <ac:spMkLst>
            <pc:docMk/>
            <pc:sldMk cId="1135018536" sldId="262"/>
            <ac:spMk id="12" creationId="{77411324-CE57-472E-A7E4-CE90D0C9D396}"/>
          </ac:spMkLst>
        </pc:spChg>
        <pc:spChg chg="add del mod">
          <ac:chgData name="Caleb Leonard" userId="aede5066ebfb9eac" providerId="LiveId" clId="{42C1BCA6-0008-48B9-86AE-75BBE18F3259}" dt="2020-07-06T01:56:34.405" v="1506" actId="931"/>
          <ac:spMkLst>
            <pc:docMk/>
            <pc:sldMk cId="1135018536" sldId="262"/>
            <ac:spMk id="15" creationId="{2BFB1E2A-DDA4-4649-954B-9AC25B9EDADA}"/>
          </ac:spMkLst>
        </pc:spChg>
        <pc:spChg chg="add del">
          <ac:chgData name="Caleb Leonard" userId="aede5066ebfb9eac" providerId="LiveId" clId="{42C1BCA6-0008-48B9-86AE-75BBE18F3259}" dt="2020-07-06T01:59:13.042" v="1521" actId="26606"/>
          <ac:spMkLst>
            <pc:docMk/>
            <pc:sldMk cId="1135018536" sldId="262"/>
            <ac:spMk id="19" creationId="{13B7BB51-92B8-4089-8DAB-1202A4D1C6A3}"/>
          </ac:spMkLst>
        </pc:spChg>
        <pc:spChg chg="add del">
          <ac:chgData name="Caleb Leonard" userId="aede5066ebfb9eac" providerId="LiveId" clId="{42C1BCA6-0008-48B9-86AE-75BBE18F3259}" dt="2020-07-06T01:59:13.042" v="1521" actId="26606"/>
          <ac:spMkLst>
            <pc:docMk/>
            <pc:sldMk cId="1135018536" sldId="262"/>
            <ac:spMk id="20" creationId="{0E3596DD-156A-473E-9BB3-C6A29F7574E9}"/>
          </ac:spMkLst>
        </pc:spChg>
        <pc:spChg chg="add del">
          <ac:chgData name="Caleb Leonard" userId="aede5066ebfb9eac" providerId="LiveId" clId="{42C1BCA6-0008-48B9-86AE-75BBE18F3259}" dt="2020-07-06T01:59:13.042" v="1521" actId="26606"/>
          <ac:spMkLst>
            <pc:docMk/>
            <pc:sldMk cId="1135018536" sldId="262"/>
            <ac:spMk id="21" creationId="{A0DE92DF-4769-4DE9-93FD-EE31271850CA}"/>
          </ac:spMkLst>
        </pc:spChg>
        <pc:spChg chg="add del">
          <ac:chgData name="Caleb Leonard" userId="aede5066ebfb9eac" providerId="LiveId" clId="{42C1BCA6-0008-48B9-86AE-75BBE18F3259}" dt="2020-07-06T01:57:59.892" v="1511" actId="26606"/>
          <ac:spMkLst>
            <pc:docMk/>
            <pc:sldMk cId="1135018536" sldId="262"/>
            <ac:spMk id="22" creationId="{6E4CD457-E37B-4177-94C9-92C24E7321B2}"/>
          </ac:spMkLst>
        </pc:spChg>
        <pc:spChg chg="add">
          <ac:chgData name="Caleb Leonard" userId="aede5066ebfb9eac" providerId="LiveId" clId="{42C1BCA6-0008-48B9-86AE-75BBE18F3259}" dt="2020-07-06T01:59:13.042" v="1521" actId="26606"/>
          <ac:spMkLst>
            <pc:docMk/>
            <pc:sldMk cId="1135018536" sldId="262"/>
            <ac:spMk id="23" creationId="{13B7BB51-92B8-4089-8DAB-1202A4D1C6A3}"/>
          </ac:spMkLst>
        </pc:spChg>
        <pc:spChg chg="add del">
          <ac:chgData name="Caleb Leonard" userId="aede5066ebfb9eac" providerId="LiveId" clId="{42C1BCA6-0008-48B9-86AE-75BBE18F3259}" dt="2020-07-06T01:58:09.613" v="1513" actId="26606"/>
          <ac:spMkLst>
            <pc:docMk/>
            <pc:sldMk cId="1135018536" sldId="262"/>
            <ac:spMk id="24" creationId="{DCE1AED4-C7FF-4468-BF54-4470A0A3E283}"/>
          </ac:spMkLst>
        </pc:spChg>
        <pc:spChg chg="add del">
          <ac:chgData name="Caleb Leonard" userId="aede5066ebfb9eac" providerId="LiveId" clId="{42C1BCA6-0008-48B9-86AE-75BBE18F3259}" dt="2020-07-06T01:58:09.613" v="1513" actId="26606"/>
          <ac:spMkLst>
            <pc:docMk/>
            <pc:sldMk cId="1135018536" sldId="262"/>
            <ac:spMk id="25" creationId="{0D57E7FA-E8FC-45AC-868F-CDC8144939D6}"/>
          </ac:spMkLst>
        </pc:spChg>
        <pc:spChg chg="add del">
          <ac:chgData name="Caleb Leonard" userId="aede5066ebfb9eac" providerId="LiveId" clId="{42C1BCA6-0008-48B9-86AE-75BBE18F3259}" dt="2020-07-06T01:58:09.613" v="1513" actId="26606"/>
          <ac:spMkLst>
            <pc:docMk/>
            <pc:sldMk cId="1135018536" sldId="262"/>
            <ac:spMk id="26" creationId="{6DF06A0F-75DB-492D-8187-F7535CEC2DAC}"/>
          </ac:spMkLst>
        </pc:spChg>
        <pc:spChg chg="add del">
          <ac:chgData name="Caleb Leonard" userId="aede5066ebfb9eac" providerId="LiveId" clId="{42C1BCA6-0008-48B9-86AE-75BBE18F3259}" dt="2020-07-06T01:58:09.613" v="1513" actId="26606"/>
          <ac:spMkLst>
            <pc:docMk/>
            <pc:sldMk cId="1135018536" sldId="262"/>
            <ac:spMk id="27" creationId="{77411324-CE57-472E-A7E4-CE90D0C9D396}"/>
          </ac:spMkLst>
        </pc:spChg>
        <pc:spChg chg="add">
          <ac:chgData name="Caleb Leonard" userId="aede5066ebfb9eac" providerId="LiveId" clId="{42C1BCA6-0008-48B9-86AE-75BBE18F3259}" dt="2020-07-06T01:59:13.042" v="1521" actId="26606"/>
          <ac:spMkLst>
            <pc:docMk/>
            <pc:sldMk cId="1135018536" sldId="262"/>
            <ac:spMk id="28" creationId="{94C5663A-0CE3-4AEE-B47E-FB68D9EBFE1A}"/>
          </ac:spMkLst>
        </pc:spChg>
        <pc:spChg chg="add del">
          <ac:chgData name="Caleb Leonard" userId="aede5066ebfb9eac" providerId="LiveId" clId="{42C1BCA6-0008-48B9-86AE-75BBE18F3259}" dt="2020-07-06T01:58:27.274" v="1517" actId="26606"/>
          <ac:spMkLst>
            <pc:docMk/>
            <pc:sldMk cId="1135018536" sldId="262"/>
            <ac:spMk id="29" creationId="{6E4CD457-E37B-4177-94C9-92C24E7321B2}"/>
          </ac:spMkLst>
        </pc:spChg>
        <pc:picChg chg="add mod">
          <ac:chgData name="Caleb Leonard" userId="aede5066ebfb9eac" providerId="LiveId" clId="{42C1BCA6-0008-48B9-86AE-75BBE18F3259}" dt="2020-07-06T16:54:08.427" v="2948"/>
          <ac:picMkLst>
            <pc:docMk/>
            <pc:sldMk cId="1135018536" sldId="262"/>
            <ac:picMk id="2" creationId="{9C938938-6FF9-4709-8305-766AA3B83E81}"/>
          </ac:picMkLst>
        </pc:picChg>
        <pc:picChg chg="add del mod">
          <ac:chgData name="Caleb Leonard" userId="aede5066ebfb9eac" providerId="LiveId" clId="{42C1BCA6-0008-48B9-86AE-75BBE18F3259}" dt="2020-07-05T21:41:25.262" v="91" actId="931"/>
          <ac:picMkLst>
            <pc:docMk/>
            <pc:sldMk cId="1135018536" sldId="262"/>
            <ac:picMk id="8" creationId="{D7C29C4F-DF9D-42EA-A4C5-91D59DAD8DEE}"/>
          </ac:picMkLst>
        </pc:picChg>
        <pc:picChg chg="add del mod">
          <ac:chgData name="Caleb Leonard" userId="aede5066ebfb9eac" providerId="LiveId" clId="{42C1BCA6-0008-48B9-86AE-75BBE18F3259}" dt="2020-07-06T01:56:34.405" v="1506" actId="931"/>
          <ac:picMkLst>
            <pc:docMk/>
            <pc:sldMk cId="1135018536" sldId="262"/>
            <ac:picMk id="14" creationId="{064E39D2-4E54-401E-BC29-85A9EF0A7BA1}"/>
          </ac:picMkLst>
        </pc:picChg>
        <pc:picChg chg="add mod ord">
          <ac:chgData name="Caleb Leonard" userId="aede5066ebfb9eac" providerId="LiveId" clId="{42C1BCA6-0008-48B9-86AE-75BBE18F3259}" dt="2020-07-06T01:59:13.042" v="1521" actId="26606"/>
          <ac:picMkLst>
            <pc:docMk/>
            <pc:sldMk cId="1135018536" sldId="262"/>
            <ac:picMk id="17" creationId="{3D5AC426-2E9A-4974-99BD-0F36FAB826F6}"/>
          </ac:picMkLst>
        </pc:picChg>
      </pc:sldChg>
      <pc:sldChg chg="addSp delSp modSp new mod modTransition setBg modClrScheme chgLayout">
        <pc:chgData name="Caleb Leonard" userId="aede5066ebfb9eac" providerId="LiveId" clId="{42C1BCA6-0008-48B9-86AE-75BBE18F3259}" dt="2020-07-06T16:56:48.006" v="2949"/>
        <pc:sldMkLst>
          <pc:docMk/>
          <pc:sldMk cId="1380119063" sldId="263"/>
        </pc:sldMkLst>
        <pc:spChg chg="del mod ord">
          <ac:chgData name="Caleb Leonard" userId="aede5066ebfb9eac" providerId="LiveId" clId="{42C1BCA6-0008-48B9-86AE-75BBE18F3259}" dt="2020-07-05T21:44:34.816" v="99" actId="700"/>
          <ac:spMkLst>
            <pc:docMk/>
            <pc:sldMk cId="1380119063" sldId="263"/>
            <ac:spMk id="2" creationId="{D68D9E75-139E-4284-A305-81D657A6F037}"/>
          </ac:spMkLst>
        </pc:spChg>
        <pc:spChg chg="del mod ord">
          <ac:chgData name="Caleb Leonard" userId="aede5066ebfb9eac" providerId="LiveId" clId="{42C1BCA6-0008-48B9-86AE-75BBE18F3259}" dt="2020-07-05T21:44:34.816" v="99" actId="700"/>
          <ac:spMkLst>
            <pc:docMk/>
            <pc:sldMk cId="1380119063" sldId="263"/>
            <ac:spMk id="3" creationId="{77064BF0-C6A2-41FB-BECE-9680F96CC886}"/>
          </ac:spMkLst>
        </pc:spChg>
        <pc:spChg chg="add mod ord">
          <ac:chgData name="Caleb Leonard" userId="aede5066ebfb9eac" providerId="LiveId" clId="{42C1BCA6-0008-48B9-86AE-75BBE18F3259}" dt="2020-07-06T02:28:34.759" v="1991" actId="20577"/>
          <ac:spMkLst>
            <pc:docMk/>
            <pc:sldMk cId="1380119063" sldId="263"/>
            <ac:spMk id="4" creationId="{8319A260-6AC8-4D2A-B4F0-0634B6E7FE79}"/>
          </ac:spMkLst>
        </pc:spChg>
        <pc:spChg chg="add del mod ord">
          <ac:chgData name="Caleb Leonard" userId="aede5066ebfb9eac" providerId="LiveId" clId="{42C1BCA6-0008-48B9-86AE-75BBE18F3259}" dt="2020-07-06T02:28:00.599" v="1974" actId="931"/>
          <ac:spMkLst>
            <pc:docMk/>
            <pc:sldMk cId="1380119063" sldId="263"/>
            <ac:spMk id="5" creationId="{798F7696-FDA2-4722-95B3-BE45ACA153BE}"/>
          </ac:spMkLst>
        </pc:spChg>
        <pc:spChg chg="add mod ord">
          <ac:chgData name="Caleb Leonard" userId="aede5066ebfb9eac" providerId="LiveId" clId="{42C1BCA6-0008-48B9-86AE-75BBE18F3259}" dt="2020-07-06T02:31:47.416" v="2252" actId="33524"/>
          <ac:spMkLst>
            <pc:docMk/>
            <pc:sldMk cId="1380119063" sldId="263"/>
            <ac:spMk id="6" creationId="{FC14400F-54FB-48E1-B0D6-9BB674EBC5B3}"/>
          </ac:spMkLst>
        </pc:spChg>
        <pc:spChg chg="add mod">
          <ac:chgData name="Caleb Leonard" userId="aede5066ebfb9eac" providerId="LiveId" clId="{42C1BCA6-0008-48B9-86AE-75BBE18F3259}" dt="2020-07-06T02:28:05.400" v="1977" actId="26606"/>
          <ac:spMkLst>
            <pc:docMk/>
            <pc:sldMk cId="1380119063" sldId="263"/>
            <ac:spMk id="9" creationId="{CE9DC3EC-7BBE-4CF4-B225-D3CF1DFEF5F3}"/>
          </ac:spMkLst>
        </pc:spChg>
        <pc:spChg chg="add">
          <ac:chgData name="Caleb Leonard" userId="aede5066ebfb9eac" providerId="LiveId" clId="{42C1BCA6-0008-48B9-86AE-75BBE18F3259}" dt="2020-07-06T02:28:05.400" v="1977" actId="26606"/>
          <ac:spMkLst>
            <pc:docMk/>
            <pc:sldMk cId="1380119063" sldId="263"/>
            <ac:spMk id="14" creationId="{13B7BB51-92B8-4089-8DAB-1202A4D1C6A3}"/>
          </ac:spMkLst>
        </pc:spChg>
        <pc:spChg chg="add">
          <ac:chgData name="Caleb Leonard" userId="aede5066ebfb9eac" providerId="LiveId" clId="{42C1BCA6-0008-48B9-86AE-75BBE18F3259}" dt="2020-07-06T02:28:05.400" v="1977" actId="26606"/>
          <ac:spMkLst>
            <pc:docMk/>
            <pc:sldMk cId="1380119063" sldId="263"/>
            <ac:spMk id="16" creationId="{D009D6D5-DAC2-4A8B-A17A-E206B9012D09}"/>
          </ac:spMkLst>
        </pc:spChg>
        <pc:picChg chg="add mod">
          <ac:chgData name="Caleb Leonard" userId="aede5066ebfb9eac" providerId="LiveId" clId="{42C1BCA6-0008-48B9-86AE-75BBE18F3259}" dt="2020-07-06T16:56:48.006" v="2949"/>
          <ac:picMkLst>
            <pc:docMk/>
            <pc:sldMk cId="1380119063" sldId="263"/>
            <ac:picMk id="2" creationId="{D6125148-A6B1-4BE7-A33F-F977F0625A30}"/>
          </ac:picMkLst>
        </pc:picChg>
        <pc:picChg chg="add mod ord">
          <ac:chgData name="Caleb Leonard" userId="aede5066ebfb9eac" providerId="LiveId" clId="{42C1BCA6-0008-48B9-86AE-75BBE18F3259}" dt="2020-07-06T02:28:05.400" v="1977" actId="26606"/>
          <ac:picMkLst>
            <pc:docMk/>
            <pc:sldMk cId="1380119063" sldId="263"/>
            <ac:picMk id="8" creationId="{44BA1D1D-A329-481E-BB31-554D3B426103}"/>
          </ac:picMkLst>
        </pc:picChg>
      </pc:sldChg>
      <pc:sldChg chg="new del">
        <pc:chgData name="Caleb Leonard" userId="aede5066ebfb9eac" providerId="LiveId" clId="{42C1BCA6-0008-48B9-86AE-75BBE18F3259}" dt="2020-07-05T21:38:37.588" v="85" actId="680"/>
        <pc:sldMkLst>
          <pc:docMk/>
          <pc:sldMk cId="483019442" sldId="264"/>
        </pc:sldMkLst>
      </pc:sldChg>
      <pc:sldChg chg="new del">
        <pc:chgData name="Caleb Leonard" userId="aede5066ebfb9eac" providerId="LiveId" clId="{42C1BCA6-0008-48B9-86AE-75BBE18F3259}" dt="2020-07-05T21:41:51.353" v="94" actId="680"/>
        <pc:sldMkLst>
          <pc:docMk/>
          <pc:sldMk cId="1125111282" sldId="264"/>
        </pc:sldMkLst>
      </pc:sldChg>
      <pc:sldChg chg="new del">
        <pc:chgData name="Caleb Leonard" userId="aede5066ebfb9eac" providerId="LiveId" clId="{42C1BCA6-0008-48B9-86AE-75BBE18F3259}" dt="2020-07-05T21:37:37.869" v="81" actId="680"/>
        <pc:sldMkLst>
          <pc:docMk/>
          <pc:sldMk cId="2515651788" sldId="264"/>
        </pc:sldMkLst>
      </pc:sldChg>
      <pc:sldChg chg="addSp delSp modSp new mod modTransition setBg">
        <pc:chgData name="Caleb Leonard" userId="aede5066ebfb9eac" providerId="LiveId" clId="{42C1BCA6-0008-48B9-86AE-75BBE18F3259}" dt="2020-07-06T17:03:03.621" v="2950"/>
        <pc:sldMkLst>
          <pc:docMk/>
          <pc:sldMk cId="2951697095" sldId="264"/>
        </pc:sldMkLst>
        <pc:spChg chg="mod">
          <ac:chgData name="Caleb Leonard" userId="aede5066ebfb9eac" providerId="LiveId" clId="{42C1BCA6-0008-48B9-86AE-75BBE18F3259}" dt="2020-07-06T02:34:51.979" v="2272" actId="26606"/>
          <ac:spMkLst>
            <pc:docMk/>
            <pc:sldMk cId="2951697095" sldId="264"/>
            <ac:spMk id="2" creationId="{B0ED4B3B-4AB5-49B1-A0B1-11D6B7FC47BF}"/>
          </ac:spMkLst>
        </pc:spChg>
        <pc:spChg chg="del">
          <ac:chgData name="Caleb Leonard" userId="aede5066ebfb9eac" providerId="LiveId" clId="{42C1BCA6-0008-48B9-86AE-75BBE18F3259}" dt="2020-07-06T02:34:46.807" v="2269" actId="931"/>
          <ac:spMkLst>
            <pc:docMk/>
            <pc:sldMk cId="2951697095" sldId="264"/>
            <ac:spMk id="3" creationId="{3F2F311E-CE1E-4881-8B50-2DB6E831CB60}"/>
          </ac:spMkLst>
        </pc:spChg>
        <pc:spChg chg="mod">
          <ac:chgData name="Caleb Leonard" userId="aede5066ebfb9eac" providerId="LiveId" clId="{42C1BCA6-0008-48B9-86AE-75BBE18F3259}" dt="2020-07-06T02:40:34.958" v="2542" actId="14100"/>
          <ac:spMkLst>
            <pc:docMk/>
            <pc:sldMk cId="2951697095" sldId="264"/>
            <ac:spMk id="4" creationId="{14CE95A5-418C-4E74-A0D8-FB851A4AE47B}"/>
          </ac:spMkLst>
        </pc:spChg>
        <pc:spChg chg="add mod">
          <ac:chgData name="Caleb Leonard" userId="aede5066ebfb9eac" providerId="LiveId" clId="{42C1BCA6-0008-48B9-86AE-75BBE18F3259}" dt="2020-07-06T02:34:51.979" v="2272" actId="26606"/>
          <ac:spMkLst>
            <pc:docMk/>
            <pc:sldMk cId="2951697095" sldId="264"/>
            <ac:spMk id="7" creationId="{127DA32F-F528-4A2B-B6EA-DDEF8AFC2DDB}"/>
          </ac:spMkLst>
        </pc:spChg>
        <pc:spChg chg="add">
          <ac:chgData name="Caleb Leonard" userId="aede5066ebfb9eac" providerId="LiveId" clId="{42C1BCA6-0008-48B9-86AE-75BBE18F3259}" dt="2020-07-06T02:34:51.979" v="2272" actId="26606"/>
          <ac:spMkLst>
            <pc:docMk/>
            <pc:sldMk cId="2951697095" sldId="264"/>
            <ac:spMk id="12" creationId="{13B7BB51-92B8-4089-8DAB-1202A4D1C6A3}"/>
          </ac:spMkLst>
        </pc:spChg>
        <pc:spChg chg="add">
          <ac:chgData name="Caleb Leonard" userId="aede5066ebfb9eac" providerId="LiveId" clId="{42C1BCA6-0008-48B9-86AE-75BBE18F3259}" dt="2020-07-06T02:34:51.979" v="2272" actId="26606"/>
          <ac:spMkLst>
            <pc:docMk/>
            <pc:sldMk cId="2951697095" sldId="264"/>
            <ac:spMk id="14" creationId="{94C5663A-0CE3-4AEE-B47E-FB68D9EBFE1A}"/>
          </ac:spMkLst>
        </pc:spChg>
        <pc:picChg chg="add mod">
          <ac:chgData name="Caleb Leonard" userId="aede5066ebfb9eac" providerId="LiveId" clId="{42C1BCA6-0008-48B9-86AE-75BBE18F3259}" dt="2020-07-06T17:03:03.621" v="2950"/>
          <ac:picMkLst>
            <pc:docMk/>
            <pc:sldMk cId="2951697095" sldId="264"/>
            <ac:picMk id="3" creationId="{F5E935AF-0F1E-4E8C-BF4D-0EF6297EA974}"/>
          </ac:picMkLst>
        </pc:picChg>
        <pc:picChg chg="add mod ord">
          <ac:chgData name="Caleb Leonard" userId="aede5066ebfb9eac" providerId="LiveId" clId="{42C1BCA6-0008-48B9-86AE-75BBE18F3259}" dt="2020-07-06T02:34:51.979" v="2272" actId="26606"/>
          <ac:picMkLst>
            <pc:docMk/>
            <pc:sldMk cId="2951697095" sldId="264"/>
            <ac:picMk id="6" creationId="{5251549E-56E9-4165-92E9-292A54A91576}"/>
          </ac:picMkLst>
        </pc:picChg>
      </pc:sldChg>
      <pc:sldChg chg="addSp delSp modSp new mod modTransition setBg">
        <pc:chgData name="Caleb Leonard" userId="aede5066ebfb9eac" providerId="LiveId" clId="{42C1BCA6-0008-48B9-86AE-75BBE18F3259}" dt="2020-07-06T17:09:38.619" v="2951"/>
        <pc:sldMkLst>
          <pc:docMk/>
          <pc:sldMk cId="306789305" sldId="265"/>
        </pc:sldMkLst>
        <pc:spChg chg="mod">
          <ac:chgData name="Caleb Leonard" userId="aede5066ebfb9eac" providerId="LiveId" clId="{42C1BCA6-0008-48B9-86AE-75BBE18F3259}" dt="2020-07-06T03:14:27.461" v="2870" actId="122"/>
          <ac:spMkLst>
            <pc:docMk/>
            <pc:sldMk cId="306789305" sldId="265"/>
            <ac:spMk id="2" creationId="{64865909-9B11-4211-8484-7BC337431486}"/>
          </ac:spMkLst>
        </pc:spChg>
        <pc:spChg chg="del">
          <ac:chgData name="Caleb Leonard" userId="aede5066ebfb9eac" providerId="LiveId" clId="{42C1BCA6-0008-48B9-86AE-75BBE18F3259}" dt="2020-07-06T03:06:37.754" v="2563" actId="931"/>
          <ac:spMkLst>
            <pc:docMk/>
            <pc:sldMk cId="306789305" sldId="265"/>
            <ac:spMk id="3" creationId="{C2250078-D548-400C-928F-35C3991EBA3A}"/>
          </ac:spMkLst>
        </pc:spChg>
        <pc:spChg chg="add mod">
          <ac:chgData name="Caleb Leonard" userId="aede5066ebfb9eac" providerId="LiveId" clId="{42C1BCA6-0008-48B9-86AE-75BBE18F3259}" dt="2020-07-06T03:07:16.291" v="2566" actId="26606"/>
          <ac:spMkLst>
            <pc:docMk/>
            <pc:sldMk cId="306789305" sldId="265"/>
            <ac:spMk id="6" creationId="{CDFC8DA2-5507-41E3-9B11-48845C11DD77}"/>
          </ac:spMkLst>
        </pc:spChg>
        <pc:spChg chg="add mod">
          <ac:chgData name="Caleb Leonard" userId="aede5066ebfb9eac" providerId="LiveId" clId="{42C1BCA6-0008-48B9-86AE-75BBE18F3259}" dt="2020-07-06T03:13:33.949" v="2869" actId="14100"/>
          <ac:spMkLst>
            <pc:docMk/>
            <pc:sldMk cId="306789305" sldId="265"/>
            <ac:spMk id="10" creationId="{A44E73CC-55ED-45EF-BC51-517966F46EE3}"/>
          </ac:spMkLst>
        </pc:spChg>
        <pc:spChg chg="add">
          <ac:chgData name="Caleb Leonard" userId="aede5066ebfb9eac" providerId="LiveId" clId="{42C1BCA6-0008-48B9-86AE-75BBE18F3259}" dt="2020-07-06T03:07:16.291" v="2566" actId="26606"/>
          <ac:spMkLst>
            <pc:docMk/>
            <pc:sldMk cId="306789305" sldId="265"/>
            <ac:spMk id="13" creationId="{D009D6D5-DAC2-4A8B-A17A-E206B9012D09}"/>
          </ac:spMkLst>
        </pc:spChg>
        <pc:picChg chg="add mod">
          <ac:chgData name="Caleb Leonard" userId="aede5066ebfb9eac" providerId="LiveId" clId="{42C1BCA6-0008-48B9-86AE-75BBE18F3259}" dt="2020-07-06T17:09:38.619" v="2951"/>
          <ac:picMkLst>
            <pc:docMk/>
            <pc:sldMk cId="306789305" sldId="265"/>
            <ac:picMk id="3" creationId="{F6EA1485-4AE1-4567-B8DA-56D48FE44156}"/>
          </ac:picMkLst>
        </pc:picChg>
        <pc:picChg chg="add mod">
          <ac:chgData name="Caleb Leonard" userId="aede5066ebfb9eac" providerId="LiveId" clId="{42C1BCA6-0008-48B9-86AE-75BBE18F3259}" dt="2020-07-06T03:07:16.291" v="2566" actId="26606"/>
          <ac:picMkLst>
            <pc:docMk/>
            <pc:sldMk cId="306789305" sldId="265"/>
            <ac:picMk id="5" creationId="{60E65144-154C-476F-A6B9-19810BC88E7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5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7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9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3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54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6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2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7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67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7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blogs.harvard.edu/cybersecurity/2017/01/10/cybersecurity-cyber-threats-in-healthcare-organizations/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bauer-power.net/2015/12/top-five-countries-with-highest.html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fabiusmaximus.com/2015/06/25/clapper-rogers-china-opm-records-hack-attack-86492/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digital.report/oleg-demidov-pir-tsentr-moskva-vyizovyi-kiberbezopasnosti-v-tsentralnoy-azii/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hyperlink" Target="https://pixabay.com/en/technology-information-digital-2082642/" TargetMode="Externa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juku.it/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the-generous-husband.com/2016/05/06/friday-flashback-self-disclosure/" TargetMode="Externa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reativecommons.org/licenses/by-nd/3.0/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://theconversation.com/jpmorgan-hack-signals-banks-and-retailers-can-do-more-to-keep-our-data-safe-32659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www.hhs.gov/hipaa/for-professionals/privacy/laws-regulations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9D3BE-47C7-4852-BB1A-84D2DCC1B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56B09-647D-42B0-91B3-78112C63A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8101"/>
            <a:ext cx="9144000" cy="37536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HIPAA, PII, &amp; PHI Training	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CMIT 320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Network Security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CBCE2-F8B0-4F0D-AF1C-32F189902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By CALEB </a:t>
            </a:r>
            <a:r>
              <a:rPr lang="en-US" dirty="0" err="1">
                <a:solidFill>
                  <a:schemeClr val="bg1"/>
                </a:solidFill>
              </a:rPr>
              <a:t>leonard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8D40205-83B0-42B5-AA25-A70B8F260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5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1589">
        <p14:flash/>
      </p:transition>
    </mc:Choice>
    <mc:Fallback>
      <p:transition spd="slow" advTm="115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A9582-99C5-4BFB-8BE0-7DC70516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HIPAA?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FCDB47-B6B9-4DB8-96B7-A3A5A3A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sz="2000" dirty="0"/>
              <a:t>Health Insurance Portability and Accountability (HIPAA)</a:t>
            </a:r>
          </a:p>
          <a:p>
            <a:r>
              <a:rPr lang="en-US" sz="2000" dirty="0"/>
              <a:t>Originally established in 1996 to secure the storage use of healthcare data. </a:t>
            </a:r>
          </a:p>
          <a:p>
            <a:r>
              <a:rPr lang="en-US" sz="2000" dirty="0"/>
              <a:t>HIPAA regulations defines how care agencies should handle patients secure personal information and the disclosure. 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94F76-9120-4540-94CE-3D3DF702F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556" r="17854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4358B-E9C0-4B6C-902A-D1BB7C40258C}"/>
              </a:ext>
            </a:extLst>
          </p:cNvPr>
          <p:cNvSpPr txBox="1"/>
          <p:nvPr/>
        </p:nvSpPr>
        <p:spPr>
          <a:xfrm>
            <a:off x="9652522" y="6657945"/>
            <a:ext cx="25394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blogs.harvard.edu/cybersecurity/2017/01/10/cybersecurity-cyber-threats-in-healthcare-organization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FB79D9-2A5A-48E4-AA1B-DDC8172A6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4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3576">
        <p14:reveal/>
      </p:transition>
    </mc:Choice>
    <mc:Fallback>
      <p:transition spd="slow" advTm="23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63E6D-8AF5-410B-BE4F-E50F86CA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871" y="365125"/>
            <a:ext cx="5721643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/>
              <a:t> </a:t>
            </a:r>
            <a:br>
              <a:rPr lang="en-US" sz="3100" dirty="0"/>
            </a:br>
            <a:r>
              <a:rPr lang="en-US" sz="3100" dirty="0"/>
              <a:t>HIPAA Security Rule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B8D3D3-5BE8-4CBF-8BC9-92F3EFF4E1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795" r="6016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03490-56AC-4DB1-8415-BA498403B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6571" y="1959429"/>
            <a:ext cx="5721643" cy="453344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000" dirty="0"/>
              <a:t>Covered entities maintain administrative, technical, and physical safeguards to protect ePHI.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Ensure ePHI that are created, received, maintained, or transmitted are confidential, have integrity, and availability.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Identifies and protects against threats to the security and integrity of information.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Also protects against wrongful use or disclosure.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Mandates the workforce to be compliant. </a:t>
            </a:r>
          </a:p>
          <a:p>
            <a:pPr marL="457200" indent="-457200">
              <a:buFont typeface="+mj-lt"/>
              <a:buAutoNum type="arabicParenR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4ADD8-73A3-424D-B2AD-EB6A2B98F824}"/>
              </a:ext>
            </a:extLst>
          </p:cNvPr>
          <p:cNvSpPr txBox="1"/>
          <p:nvPr/>
        </p:nvSpPr>
        <p:spPr>
          <a:xfrm>
            <a:off x="9341540" y="6657945"/>
            <a:ext cx="28504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bauer-power.net/2015/12/top-five-countries-with-highes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CF7193C-FE3F-4992-AF56-F3BA13143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5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907">
        <p159:morph option="byObject"/>
      </p:transition>
    </mc:Choice>
    <mc:Fallback>
      <p:transition spd="slow" advTm="60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D4AD4-8CC1-49CF-81F2-634F19E4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4354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Personally Identifiable Information (PII)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31C7D-7766-4F6A-80B5-671EEA5DF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" y="2065665"/>
            <a:ext cx="5219700" cy="4427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Any information about a person maintained by an agency. </a:t>
            </a:r>
          </a:p>
          <a:p>
            <a:r>
              <a:rPr lang="en-US" sz="2000" i="1" dirty="0"/>
              <a:t>Examples:</a:t>
            </a:r>
          </a:p>
          <a:p>
            <a:pPr marL="0" indent="0">
              <a:buNone/>
            </a:pPr>
            <a:r>
              <a:rPr lang="en-US" sz="2000" dirty="0"/>
              <a:t>Social Security Number (SSN)</a:t>
            </a:r>
          </a:p>
          <a:p>
            <a:pPr marL="0" indent="0">
              <a:buNone/>
            </a:pPr>
            <a:r>
              <a:rPr lang="en-US" sz="2000" dirty="0"/>
              <a:t>Birth Date / Place</a:t>
            </a:r>
          </a:p>
          <a:p>
            <a:pPr marL="0" indent="0">
              <a:buNone/>
            </a:pPr>
            <a:r>
              <a:rPr lang="en-US" sz="2000" dirty="0"/>
              <a:t>Mother’s maiden name</a:t>
            </a:r>
          </a:p>
          <a:p>
            <a:pPr marL="0" indent="0">
              <a:buNone/>
            </a:pPr>
            <a:r>
              <a:rPr lang="en-US" sz="2000" dirty="0"/>
              <a:t>Biometric records</a:t>
            </a:r>
          </a:p>
          <a:p>
            <a:pPr marL="0" indent="0">
              <a:buNone/>
            </a:pPr>
            <a:r>
              <a:rPr lang="en-US" sz="2000" dirty="0"/>
              <a:t>Or any information that is linked (medical records, education, financial, even employment information)</a:t>
            </a:r>
          </a:p>
        </p:txBody>
      </p:sp>
      <p:pic>
        <p:nvPicPr>
          <p:cNvPr id="6" name="Content Placeholder 5" descr="A picture containing circuit, palm&#10;&#10;Description automatically generated">
            <a:extLst>
              <a:ext uri="{FF2B5EF4-FFF2-40B4-BE49-F238E27FC236}">
                <a16:creationId xmlns:a16="http://schemas.microsoft.com/office/drawing/2014/main" id="{B2005F59-E881-46DA-9D5F-62857EF24C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8222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3EA2F-AEE2-40F9-8345-EE164A84739F}"/>
              </a:ext>
            </a:extLst>
          </p:cNvPr>
          <p:cNvSpPr txBox="1"/>
          <p:nvPr/>
        </p:nvSpPr>
        <p:spPr>
          <a:xfrm>
            <a:off x="9652523" y="6657945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fabiusmaximus.com/2015/06/25/clapper-rogers-china-opm-records-hack-attack-8649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8EDA2E-DA28-48DF-901E-1647DF6E3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8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537">
        <p15:prstTrans prst="prestige"/>
      </p:transition>
    </mc:Choice>
    <mc:Fallback>
      <p:transition spd="slow" advTm="305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C777BBD-C42C-46C6-8D2D-BD2F9613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B692D1C9-CDA6-4056-9384-C295A655E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Graphic 1">
            <a:extLst>
              <a:ext uri="{FF2B5EF4-FFF2-40B4-BE49-F238E27FC236}">
                <a16:creationId xmlns:a16="http://schemas.microsoft.com/office/drawing/2014/main" id="{721F817A-BF7E-440D-B296-66D86EDB0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342D5-AB28-460B-B9A7-9C88A4F4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76" y="1720079"/>
            <a:ext cx="5861106" cy="14060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Protected Health Information (PHI)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6E462-5C3F-4135-9F5B-DF12BC5AD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04374" y="3315553"/>
            <a:ext cx="5861107" cy="30698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Protects Individuals past, present or future physical or mental condition. The provided health care to the individual or the past, present, or future payment for the provided health care.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Also it secures the payment information of the individual in the sense it can be used to identify  names, addresses, birth date, and Social Security number.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F16C8-39F7-4B20-AE8C-404611FBBB78}"/>
              </a:ext>
            </a:extLst>
          </p:cNvPr>
          <p:cNvSpPr txBox="1"/>
          <p:nvPr/>
        </p:nvSpPr>
        <p:spPr>
          <a:xfrm>
            <a:off x="9652523" y="6657945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digital.report/oleg-demidov-pir-tsentr-moskva-vyizovyi-kiberbezopasnosti-v-tsentralnoy-azi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2475D3-6DC5-47DE-8779-EA93C5EAF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7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3299">
        <p15:prstTrans prst="airplane"/>
      </p:transition>
    </mc:Choice>
    <mc:Fallback>
      <p:transition spd="slow" advTm="332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5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F06A0F-75DB-492D-8187-F7535CEC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105399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Electronic Personal Health Information (ePHI)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411324-CE57-472E-A7E4-CE90D0C9D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333297"/>
            <a:ext cx="430530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Is the same as protected health information (PHI).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ePHI is anything produced, saved, transferred or received in an electronic form.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Examples:</a:t>
            </a:r>
          </a:p>
          <a:p>
            <a:r>
              <a:rPr lang="en-US" sz="2000" dirty="0"/>
              <a:t>Name</a:t>
            </a:r>
          </a:p>
          <a:p>
            <a:r>
              <a:rPr lang="en-US" sz="2000" dirty="0"/>
              <a:t>Address</a:t>
            </a:r>
          </a:p>
          <a:p>
            <a:r>
              <a:rPr lang="en-US" sz="2000" dirty="0"/>
              <a:t>Any dates related to an individual. </a:t>
            </a:r>
          </a:p>
        </p:txBody>
      </p:sp>
      <p:pic>
        <p:nvPicPr>
          <p:cNvPr id="17" name="Content Placeholder 16" descr="A close up of a logo&#10;&#10;Description automatically generated">
            <a:extLst>
              <a:ext uri="{FF2B5EF4-FFF2-40B4-BE49-F238E27FC236}">
                <a16:creationId xmlns:a16="http://schemas.microsoft.com/office/drawing/2014/main" id="{3D5AC426-2E9A-4974-99BD-0F36FAB82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206" r="17505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C938938-6FF9-4709-8305-766AA3B83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85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9650">
        <p15:prstTrans prst="fracture"/>
      </p:transition>
    </mc:Choice>
    <mc:Fallback>
      <p:transition spd="slow" advTm="19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9A260-6AC8-4D2A-B4F0-0634B6E7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Safeguards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14400F-54FB-48E1-B0D6-9BB674EBC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Use cubicles, dividers, shields, curtains, or similar barriers which all constitute as reasonable safeguards.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Pharmacies may ask waiting customers to stand back a few feet.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Ensure any file or server room is supervised or locked. </a:t>
            </a:r>
          </a:p>
        </p:txBody>
      </p:sp>
      <p:pic>
        <p:nvPicPr>
          <p:cNvPr id="8" name="Content Placeholder 7" descr="A picture containing fence, scene, building, sitting&#10;&#10;Description automatically generated">
            <a:extLst>
              <a:ext uri="{FF2B5EF4-FFF2-40B4-BE49-F238E27FC236}">
                <a16:creationId xmlns:a16="http://schemas.microsoft.com/office/drawing/2014/main" id="{44BA1D1D-A329-481E-BB31-554D3B426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790" r="2217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9DC3EC-7BBE-4CF4-B225-D3CF1DFEF5F3}"/>
              </a:ext>
            </a:extLst>
          </p:cNvPr>
          <p:cNvSpPr txBox="1"/>
          <p:nvPr/>
        </p:nvSpPr>
        <p:spPr>
          <a:xfrm>
            <a:off x="9511459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juku.i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125148-A6B1-4BE7-A33F-F977F0625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1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34145">
        <p14:honeycomb/>
      </p:transition>
    </mc:Choice>
    <mc:Fallback>
      <p:transition spd="slow" advTm="34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D4B3B-4AB5-49B1-A0B1-11D6B7FC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Disclosures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E95A5-418C-4E74-A0D8-FB851A4AE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1632857"/>
            <a:ext cx="3816096" cy="454410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An individual has the right to request a disclosure of health information for treatment, payment or health care operations to persons involved within their care or payment for health care.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Individual can also disclose to notify family members. </a:t>
            </a:r>
          </a:p>
        </p:txBody>
      </p:sp>
      <p:pic>
        <p:nvPicPr>
          <p:cNvPr id="6" name="Content Placeholder 5" descr="A hand holding up a keyboard&#10;&#10;Description automatically generated">
            <a:extLst>
              <a:ext uri="{FF2B5EF4-FFF2-40B4-BE49-F238E27FC236}">
                <a16:creationId xmlns:a16="http://schemas.microsoft.com/office/drawing/2014/main" id="{5251549E-56E9-4165-92E9-292A54A91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534" r="23643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7DA32F-F528-4A2B-B6EA-DDEF8AFC2DDB}"/>
              </a:ext>
            </a:extLst>
          </p:cNvPr>
          <p:cNvSpPr txBox="1"/>
          <p:nvPr/>
        </p:nvSpPr>
        <p:spPr>
          <a:xfrm>
            <a:off x="9319098" y="6657945"/>
            <a:ext cx="287290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the-generous-husband.com/2016/05/06/friday-flashback-self-disclosur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E935AF-0F1E-4E8C-BF4D-0EF6297EA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9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2340">
        <p14:window dir="vert"/>
      </p:transition>
    </mc:Choice>
    <mc:Fallback>
      <p:transition spd="slow" advTm="22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5909-9B11-4211-8484-7BC33743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References: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4E73CC-55ED-45EF-BC51-517966F46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30" y="2333297"/>
            <a:ext cx="6629399" cy="3843666"/>
          </a:xfrm>
        </p:spPr>
        <p:txBody>
          <a:bodyPr>
            <a:normAutofit/>
          </a:bodyPr>
          <a:lstStyle/>
          <a:p>
            <a:r>
              <a:rPr lang="en-US" sz="2000" dirty="0"/>
              <a:t>Department of Health and Human Services (HHS). (n.d.). The HIPAA security rule. </a:t>
            </a:r>
            <a:r>
              <a:rPr lang="en-US" sz="2000" dirty="0">
                <a:hlinkClick r:id="rId4"/>
              </a:rPr>
              <a:t>https://www.hhs.gov/hipaa/for-professionals/privacy/laws-regulations/index.html</a:t>
            </a:r>
            <a:r>
              <a:rPr lang="en-US" sz="2000" dirty="0"/>
              <a:t> </a:t>
            </a:r>
          </a:p>
        </p:txBody>
      </p:sp>
      <p:pic>
        <p:nvPicPr>
          <p:cNvPr id="5" name="Content Placeholder 4" descr="A picture containing text, table, sitting, person&#10;&#10;Description automatically generated">
            <a:extLst>
              <a:ext uri="{FF2B5EF4-FFF2-40B4-BE49-F238E27FC236}">
                <a16:creationId xmlns:a16="http://schemas.microsoft.com/office/drawing/2014/main" id="{60E65144-154C-476F-A6B9-19810BC88E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0654" r="15656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C8DA2-5507-41E3-9B11-48845C11DD77}"/>
              </a:ext>
            </a:extLst>
          </p:cNvPr>
          <p:cNvSpPr txBox="1"/>
          <p:nvPr/>
        </p:nvSpPr>
        <p:spPr>
          <a:xfrm>
            <a:off x="9489016" y="6657945"/>
            <a:ext cx="270298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://theconversation.com/jpmorgan-hack-signals-banks-and-retailers-can-do-more-to-keep-our-data-safe-3265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EA1485-4AE1-4567-B8DA-56D48FE44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1321">
        <p14:flip dir="r"/>
      </p:transition>
    </mc:Choice>
    <mc:Fallback>
      <p:transition spd="slow" advTm="213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Violet2">
      <a:dk1>
        <a:srgbClr val="000000"/>
      </a:dk1>
      <a:lt1>
        <a:srgbClr val="FFFFFF"/>
      </a:lt1>
      <a:dk2>
        <a:srgbClr val="341833"/>
      </a:dk2>
      <a:lt2>
        <a:srgbClr val="F4F1F4"/>
      </a:lt2>
      <a:accent1>
        <a:srgbClr val="A84BA6"/>
      </a:accent1>
      <a:accent2>
        <a:srgbClr val="9B57D3"/>
      </a:accent2>
      <a:accent3>
        <a:srgbClr val="755DD9"/>
      </a:accent3>
      <a:accent4>
        <a:srgbClr val="6D65BB"/>
      </a:accent4>
      <a:accent5>
        <a:srgbClr val="45A5ED"/>
      </a:accent5>
      <a:accent6>
        <a:srgbClr val="5982DB"/>
      </a:accent6>
      <a:hlink>
        <a:srgbClr val="3887FF"/>
      </a:hlink>
      <a:folHlink>
        <a:srgbClr val="676799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488</Words>
  <Application>Microsoft Office PowerPoint</Application>
  <PresentationFormat>Widescreen</PresentationFormat>
  <Paragraphs>46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Elephant</vt:lpstr>
      <vt:lpstr>BrushVTI</vt:lpstr>
      <vt:lpstr>HIPAA, PII, &amp; PHI Training   CMIT 320  Network Security </vt:lpstr>
      <vt:lpstr>What is HIPAA?</vt:lpstr>
      <vt:lpstr>  HIPAA Security Rule</vt:lpstr>
      <vt:lpstr>Personally Identifiable Information (PII)</vt:lpstr>
      <vt:lpstr>Protected Health Information (PHI)</vt:lpstr>
      <vt:lpstr>Electronic Personal Health Information (ePHI)</vt:lpstr>
      <vt:lpstr>Safeguards</vt:lpstr>
      <vt:lpstr>Disclosures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HIPAA, PII, &amp; PHI Training  </dc:title>
  <dc:creator>Caleb Leonard</dc:creator>
  <cp:lastModifiedBy>Caleb Leonard</cp:lastModifiedBy>
  <cp:revision>1</cp:revision>
  <dcterms:created xsi:type="dcterms:W3CDTF">2020-07-06T03:07:16Z</dcterms:created>
  <dcterms:modified xsi:type="dcterms:W3CDTF">2020-07-06T17:10:04Z</dcterms:modified>
</cp:coreProperties>
</file>